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73379" cy="3875315"/>
              <a:chOff x="10288" y="5892820"/>
              <a:chExt cx="7663083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392030" y="6299335"/>
                <a:ext cx="4574613" cy="2811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s-ES" sz="2400" dirty="0">
                    <a:solidFill>
                      <a:schemeClr val="tx1"/>
                    </a:solidFill>
                  </a:rPr>
                  <a:t>Queremos conocer su opinión. Si le invitan a participar en la encuesta, hágala. </a:t>
                </a:r>
              </a:p>
              <a:p>
                <a:pPr algn="l"/>
                <a:endParaRPr lang="en-GB" sz="24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es-ES" sz="2400" dirty="0">
                    <a:solidFill>
                      <a:schemeClr val="tx1"/>
                    </a:solidFill>
                  </a:rPr>
                  <a:t>Sus comentarios ayudarán a hacer cambios importantes en la atención de las personas diabéticas de Inglaterra.</a:t>
                </a:r>
              </a:p>
              <a:p>
                <a:pPr algn="l"/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360950" y="1045484"/>
              <a:ext cx="7306675" cy="232769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s-ES" sz="4800" b="1" dirty="0">
                  <a:solidFill>
                    <a:schemeClr val="bg1"/>
                  </a:solidFill>
                </a:rPr>
                <a:t>Ayúdenos a mejorar la atención de la diabetes en Inglaterra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376501" y="9232102"/>
              <a:ext cx="7171295" cy="1420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s-ES" sz="2000" dirty="0">
                  <a:solidFill>
                    <a:schemeClr val="bg1"/>
                  </a:solidFill>
                </a:rPr>
                <a:t>Para más información, visite </a:t>
              </a:r>
              <a:r>
                <a:rPr lang="es-ES" sz="2000" b="1" dirty="0">
                  <a:solidFill>
                    <a:schemeClr val="bg1"/>
                  </a:solidFill>
                </a:rPr>
                <a:t>diabetessurvey.co.uk/</a:t>
              </a:r>
              <a:r>
                <a:rPr lang="es-ES" sz="2000" b="1" dirty="0" err="1">
                  <a:solidFill>
                    <a:schemeClr val="bg1"/>
                  </a:solidFill>
                </a:rPr>
                <a:t>spanish</a:t>
              </a:r>
              <a:endParaRPr lang="es-ES" sz="2000" b="1" dirty="0">
                <a:solidFill>
                  <a:schemeClr val="bg1"/>
                </a:solidFill>
              </a:endParaRPr>
            </a:p>
            <a:p>
              <a:pPr>
                <a:lnSpc>
                  <a:spcPct val="110000"/>
                </a:lnSpc>
              </a:pPr>
              <a:r>
                <a:rPr lang="es-ES" sz="2000" dirty="0">
                  <a:solidFill>
                    <a:schemeClr val="bg1"/>
                  </a:solidFill>
                </a:rPr>
                <a:t>O póngase en contacto con nosotros a través del correo electrónico </a:t>
              </a:r>
              <a:r>
                <a:rPr lang="es-ES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es-ES" sz="2000" dirty="0">
                  <a:solidFill>
                    <a:schemeClr val="bg1"/>
                  </a:solidFill>
                </a:rPr>
                <a:t>o el teléfono gratuito </a:t>
              </a:r>
              <a:r>
                <a:rPr lang="es-ES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0800 470 2986</a:t>
              </a:r>
              <a:r>
                <a:rPr lang="es-ES" sz="2000" dirty="0">
                  <a:solidFill>
                    <a:schemeClr val="bg1"/>
                  </a:solidFill>
                </a:rPr>
                <a:t>.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360950" y="3542984"/>
              <a:ext cx="6725964" cy="10454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s-ES" sz="3200" b="1" dirty="0">
                  <a:solidFill>
                    <a:schemeClr val="bg1"/>
                  </a:solidFill>
                </a:rPr>
                <a:t>Encuesta nacional sobre la experiencia con la diabetes 2024</a:t>
              </a:r>
              <a:endParaRPr lang="en-GB" sz="12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EA942F5-051A-D9CD-0380-2E697D3FB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184</TotalTime>
  <Words>88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Katherine Fisher</cp:lastModifiedBy>
  <cp:revision>20</cp:revision>
  <dcterms:created xsi:type="dcterms:W3CDTF">2023-02-03T14:56:01Z</dcterms:created>
  <dcterms:modified xsi:type="dcterms:W3CDTF">2024-03-08T11:25:24Z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